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6"/>
  </p:notesMasterIdLst>
  <p:sldIdLst>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108" y="-4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23A57E-2680-376F-E459-790448A7F2BF}"/>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6" name="Footer Placeholder 5">
            <a:extLst>
              <a:ext uri="{FF2B5EF4-FFF2-40B4-BE49-F238E27FC236}">
                <a16:creationId xmlns:a16="http://schemas.microsoft.com/office/drawing/2014/main" xmlns=""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204DA3-350A-3EFE-67BA-7D323281CDBD}"/>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6" name="Footer Placeholder 5">
            <a:extLst>
              <a:ext uri="{FF2B5EF4-FFF2-40B4-BE49-F238E27FC236}">
                <a16:creationId xmlns:a16="http://schemas.microsoft.com/office/drawing/2014/main" xmlns=""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118757-A697-612C-8441-5DF69910AA7A}"/>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FFC48-797F-70EE-0599-377AD9401AB7}"/>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83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3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3367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326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2560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xmlns=""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xmlns=""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xmlns=""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xmlns=""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882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2475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32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3038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139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2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35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596730-2B2C-3502-5EFB-475177FD2F25}"/>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3E9D71-6325-7EEA-469D-4D08A60CBEE7}"/>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4665B-5A56-4C4F-0C4C-98ABD6CE8299}"/>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F42DF83-F76D-BF4A-2836-7AFD02E2461D}"/>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6" name="Footer Placeholder 5">
            <a:extLst>
              <a:ext uri="{FF2B5EF4-FFF2-40B4-BE49-F238E27FC236}">
                <a16:creationId xmlns:a16="http://schemas.microsoft.com/office/drawing/2014/main" xmlns=""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292777-2291-25ED-EA05-EF367479FEB2}"/>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8" name="Footer Placeholder 7">
            <a:extLst>
              <a:ext uri="{FF2B5EF4-FFF2-40B4-BE49-F238E27FC236}">
                <a16:creationId xmlns:a16="http://schemas.microsoft.com/office/drawing/2014/main" xmlns=""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D5D6DDF-B05F-13F1-8CA2-3DDA2525C792}"/>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4" name="Footer Placeholder 3">
            <a:extLst>
              <a:ext uri="{FF2B5EF4-FFF2-40B4-BE49-F238E27FC236}">
                <a16:creationId xmlns:a16="http://schemas.microsoft.com/office/drawing/2014/main" xmlns=""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9EFFA0-1429-00D4-7912-F6352509B3FA}"/>
              </a:ext>
            </a:extLst>
          </p:cNvPr>
          <p:cNvSpPr>
            <a:spLocks noGrp="1"/>
          </p:cNvSpPr>
          <p:nvPr>
            <p:ph type="dt" sz="half" idx="10"/>
          </p:nvPr>
        </p:nvSpPr>
        <p:spPr/>
        <p:txBody>
          <a:bodyPr/>
          <a:lstStyle/>
          <a:p>
            <a:fld id="{B8996D46-A51C-4330-ADBC-85D5E8651091}" type="datetimeFigureOut">
              <a:rPr lang="en-US" smtClean="0"/>
              <a:t>12/13/2022</a:t>
            </a:fld>
            <a:endParaRPr lang="en-US"/>
          </a:p>
        </p:txBody>
      </p:sp>
      <p:sp>
        <p:nvSpPr>
          <p:cNvPr id="3" name="Footer Placeholder 2">
            <a:extLst>
              <a:ext uri="{FF2B5EF4-FFF2-40B4-BE49-F238E27FC236}">
                <a16:creationId xmlns:a16="http://schemas.microsoft.com/office/drawing/2014/main" xmlns=""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2022/12/13</a:t>
            </a:fld>
            <a:endParaRPr lang="zh-CN" altLang="en-US"/>
          </a:p>
        </p:txBody>
      </p:sp>
      <p:sp>
        <p:nvSpPr>
          <p:cNvPr id="5" name="页脚占位符 4">
            <a:extLst>
              <a:ext uri="{FF2B5EF4-FFF2-40B4-BE49-F238E27FC236}">
                <a16:creationId xmlns:a16="http://schemas.microsoft.com/office/drawing/2014/main" xmlns=""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12/13/2022</a:t>
            </a:fld>
            <a:endParaRPr lang="en-US"/>
          </a:p>
        </p:txBody>
      </p:sp>
      <p:sp>
        <p:nvSpPr>
          <p:cNvPr id="5" name="Footer Placeholder 4">
            <a:extLst>
              <a:ext uri="{FF2B5EF4-FFF2-40B4-BE49-F238E27FC236}">
                <a16:creationId xmlns:a16="http://schemas.microsoft.com/office/drawing/2014/main" xmlns=""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3658EAA0-0701-4631-B727-7C73399632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802805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7.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xmlns=""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xmlns=""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xmlns=""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xmlns=""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xmlns=""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xmlns=""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xmlns=""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xmlns=""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xmlns=""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xmlns=""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xmlns=""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xmlns="" id="{E0759490-A061-2B0C-9EE1-1E42547DCAA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xmlns=""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xmlns=""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xmlns=""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xmlns=""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xmlns=""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xmlns=""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xmlns=""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xmlns=""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xmlns="" val="91610303"/>
                    </a:ext>
                  </a:extLst>
                </a:gridCol>
                <a:gridCol w="4521200">
                  <a:extLst>
                    <a:ext uri="{9D8B030D-6E8A-4147-A177-3AD203B41FA5}">
                      <a16:colId xmlns:a16="http://schemas.microsoft.com/office/drawing/2014/main" xmlns=""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655647"/>
                  </a:ext>
                </a:extLst>
              </a:tr>
            </a:tbl>
          </a:graphicData>
        </a:graphic>
      </p:graphicFrame>
    </p:spTree>
    <p:extLst>
      <p:ext uri="{BB962C8B-B14F-4D97-AF65-F5344CB8AC3E}">
        <p14:creationId xmlns:p14="http://schemas.microsoft.com/office/powerpoint/2010/main" val="1411095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xmlns=""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xmlns=""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xmlns=""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xmlns=""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xmlns=""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xmlns=""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xmlns=""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xmlns=""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xmlns=""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xmlns=""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xmlns=""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xmlns=""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xmlns=""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xmlns=""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xmlns=""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xmlns=""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xmlns=""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xmlns=""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xmlns=""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xmlns=""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xmlns=""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xmlns=""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xmlns=""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xmlns=""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xmlns=""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xmlns=""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xmlns=""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xmlns=""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xmlns=""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xmlns=""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xmlns=""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xmlns=""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xmlns=""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xmlns=""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xmlns=""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xmlns=""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xmlns=""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xmlns=""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xmlns=""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xmlns=""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xmlns=""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xmlns=""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xmlns=""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xmlns=""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xmlns="" id="{020D5542-818B-BBFE-1B98-22FDB3001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xmlns=""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xmlns=""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xmlns=""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xmlns=""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xmlns=""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xmlns=""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xmlns=""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xmlns=""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xmlns=""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xmlns=""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xmlns=""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xmlns=""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xmlns=""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xmlns=""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xmlns=""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xmlns=""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xmlns=""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xmlns=""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xmlns=""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xmlns=""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xmlns=""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xmlns=""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xmlns=""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xmlns=""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xmlns=""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xmlns=""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xmlns=""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xmlns=""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xmlns=""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xmlns=""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xmlns=""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xmlns=""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xmlns=""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xmlns=""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xmlns=""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xmlns=""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xmlns="" id="{B67D561F-8A57-F4EC-B939-41CE7CA2F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xmlns=""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xmlns=""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xmlns=""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xmlns=""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xmlns=""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xmlns=""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xmlns=""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xmlns=""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xmlns=""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xmlns=""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xmlns=""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xmlns=""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xmlns=""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xmlns=""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xmlns=""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xmlns=""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xmlns=""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xmlns=""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xmlns=""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xmlns=""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xmlns=""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xmlns=""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xmlns=""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xmlns=""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xmlns=""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xmlns=""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xmlns=""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xmlns=""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xmlns=""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xmlns=""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xmlns=""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xmlns=""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xmlns=""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xmlns=""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xmlns=""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xmlns=""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xmlns=""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xmlns=""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xmlns=""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xmlns=""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xmlns=""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xmlns=""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xmlns=""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xmlns=""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xmlns=""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xmlns=""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xmlns=""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xmlns=""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xmlns=""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xmlns=""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xmlns=""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xmlns=""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xmlns=""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xmlns=""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xmlns=""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xmlns=""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xmlns=""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xmlns="" id="{7B8F967E-7B4D-4923-8C00-9FAC8670B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xmlns=""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xmlns=""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xmlns=""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xmlns=""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xmlns=""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xmlns=""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xmlns=""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xmlns=""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xmlns="" id="{8AFC11C7-2FA6-4B79-8E44-7F9BD7D3DA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xmlns=""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xmlns=""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xmlns=""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xmlns=""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xmlns=""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xmlns=""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xmlns=""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xmlns=""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xmlns=""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xmlns=""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xmlns=""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xmlns=""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xmlns=""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xmlns=""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xmlns=""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xmlns=""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xmlns=""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xmlns=""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xmlns=""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xmlns="" id="{27428304-A53C-402F-8833-356335CA48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xmlns=""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xmlns=""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xmlns=""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xmlns=""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xmlns=""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xmlns="" id="{18B357F5-1465-4A06-A256-8824594A5C5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xmlns=""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xmlns=""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xmlns=""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xmlns=""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xmlns=""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xmlns="" id="{C1DDEB54-8D31-43F5-88C7-D5821793A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xmlns=""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xmlns=""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xmlns=""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xmlns=""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xmlns=""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xmlns=""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xmlns=""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xmlns=""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xmlns=""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xmlns=""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xmlns=""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xmlns=""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xmlns=""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xmlns=""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xmlns=""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xmlns=""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xmlns=""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xmlns=""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xmlns=""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xmlns=""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xmlns=""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xmlns=""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xmlns=""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xmlns=""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xmlns=""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xmlns="" id="{CE23D533-98FA-49A7-B5D3-C6131AADD3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xmlns=""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xmlns=""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xmlns=""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a:ea typeface="字魂20号-石头体"/>
        <a:cs typeface=""/>
      </a:majorFont>
      <a:minorFont>
        <a:latin typeface="字魂20号-石头体"/>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2902</Words>
  <Application>Microsoft Office PowerPoint</Application>
  <PresentationFormat>Custom</PresentationFormat>
  <Paragraphs>219</Paragraphs>
  <Slides>42</Slides>
  <Notes>36</Notes>
  <HiddenSlides>0</HiddenSlides>
  <MMClips>1</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110</cp:revision>
  <dcterms:created xsi:type="dcterms:W3CDTF">2022-08-30T00:09:52Z</dcterms:created>
  <dcterms:modified xsi:type="dcterms:W3CDTF">2022-12-13T09:04:59Z</dcterms:modified>
</cp:coreProperties>
</file>